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61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74C24F-3628-4C84-A9D1-F8206819BD27}" v="404" dt="2021-11-25T10:55:43.4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lkers,Jurgen J." userId="596ca163-a724-4c15-b072-13cef9629c57" providerId="ADAL" clId="{5374C24F-3628-4C84-A9D1-F8206819BD27}"/>
    <pc:docChg chg="undo redo custSel addSld delSld modSld addMainMaster delMainMaster modMainMaster">
      <pc:chgData name="Kalkers,Jurgen J." userId="596ca163-a724-4c15-b072-13cef9629c57" providerId="ADAL" clId="{5374C24F-3628-4C84-A9D1-F8206819BD27}" dt="2021-11-25T10:55:43.456" v="1089" actId="20577"/>
      <pc:docMkLst>
        <pc:docMk/>
      </pc:docMkLst>
      <pc:sldChg chg="addSp delSp modSp del mod setBg delDesignElem">
        <pc:chgData name="Kalkers,Jurgen J." userId="596ca163-a724-4c15-b072-13cef9629c57" providerId="ADAL" clId="{5374C24F-3628-4C84-A9D1-F8206819BD27}" dt="2021-11-25T09:56:25.127" v="602" actId="47"/>
        <pc:sldMkLst>
          <pc:docMk/>
          <pc:sldMk cId="3351439039" sldId="256"/>
        </pc:sldMkLst>
        <pc:spChg chg="mod">
          <ac:chgData name="Kalkers,Jurgen J." userId="596ca163-a724-4c15-b072-13cef9629c57" providerId="ADAL" clId="{5374C24F-3628-4C84-A9D1-F8206819BD27}" dt="2021-11-25T09:49:20.315" v="567" actId="26606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Kalkers,Jurgen J." userId="596ca163-a724-4c15-b072-13cef9629c57" providerId="ADAL" clId="{5374C24F-3628-4C84-A9D1-F8206819BD27}" dt="2021-11-25T09:49:20.315" v="567" actId="26606"/>
          <ac:spMkLst>
            <pc:docMk/>
            <pc:sldMk cId="3351439039" sldId="256"/>
            <ac:spMk id="3" creationId="{00000000-0000-0000-0000-000000000000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3351439039" sldId="256"/>
            <ac:spMk id="5" creationId="{7905BA41-EE6E-4F80-8636-447F22DD729A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3351439039" sldId="256"/>
            <ac:spMk id="6" creationId="{CD7549B2-EE05-4558-8C64-AC46755F2B25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8" creationId="{8C790BE2-4E4F-4AAF-81A2-4A6F4885EBE6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0" creationId="{D28B54C3-B57B-472A-B96E-1FCB67093DC2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2" creationId="{7DB3C429-F8DA-49B9-AF84-21996FCF78B5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4" creationId="{E12088DD-B1AD-40E0-8B86-1D87A2CCD9BE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6" creationId="{C4C9F2B0-1044-46EB-8AEB-C3BFFDE6C2CC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18" creationId="{0C395952-4E26-45A2-8756-2ADFD6E53C6E}"/>
          </ac:spMkLst>
        </pc:spChg>
        <pc:spChg chg="add del">
          <ac:chgData name="Kalkers,Jurgen J." userId="596ca163-a724-4c15-b072-13cef9629c57" providerId="ADAL" clId="{5374C24F-3628-4C84-A9D1-F8206819BD27}" dt="2021-11-25T09:24:15.316" v="224" actId="26606"/>
          <ac:spMkLst>
            <pc:docMk/>
            <pc:sldMk cId="3351439039" sldId="256"/>
            <ac:spMk id="20" creationId="{4734BADF-9461-4621-B112-2D7BABEA7DD0}"/>
          </ac:spMkLst>
        </pc:spChg>
        <pc:picChg chg="add del mod">
          <ac:chgData name="Kalkers,Jurgen J." userId="596ca163-a724-4c15-b072-13cef9629c57" providerId="ADAL" clId="{5374C24F-3628-4C84-A9D1-F8206819BD27}" dt="2021-11-25T09:53:19.166" v="597" actId="1076"/>
          <ac:picMkLst>
            <pc:docMk/>
            <pc:sldMk cId="3351439039" sldId="256"/>
            <ac:picMk id="7" creationId="{A1E4A192-90B9-441F-97E7-6709EB205440}"/>
          </ac:picMkLst>
        </pc:picChg>
      </pc:sldChg>
      <pc:sldChg chg="addSp delSp modSp new del mod setBg delDesignElem">
        <pc:chgData name="Kalkers,Jurgen J." userId="596ca163-a724-4c15-b072-13cef9629c57" providerId="ADAL" clId="{5374C24F-3628-4C84-A9D1-F8206819BD27}" dt="2021-11-25T09:57:44.597" v="624" actId="47"/>
        <pc:sldMkLst>
          <pc:docMk/>
          <pc:sldMk cId="1782085691" sldId="257"/>
        </pc:sldMkLst>
        <pc:spChg chg="mod">
          <ac:chgData name="Kalkers,Jurgen J." userId="596ca163-a724-4c15-b072-13cef9629c57" providerId="ADAL" clId="{5374C24F-3628-4C84-A9D1-F8206819BD27}" dt="2021-11-25T09:50:12.252" v="568" actId="26606"/>
          <ac:spMkLst>
            <pc:docMk/>
            <pc:sldMk cId="1782085691" sldId="257"/>
            <ac:spMk id="2" creationId="{58630476-40C2-4831-B10E-32D69BB6CD68}"/>
          </ac:spMkLst>
        </pc:spChg>
        <pc:spChg chg="del mod">
          <ac:chgData name="Kalkers,Jurgen J." userId="596ca163-a724-4c15-b072-13cef9629c57" providerId="ADAL" clId="{5374C24F-3628-4C84-A9D1-F8206819BD27}" dt="2021-11-25T09:50:12.252" v="568" actId="26606"/>
          <ac:spMkLst>
            <pc:docMk/>
            <pc:sldMk cId="1782085691" sldId="257"/>
            <ac:spMk id="3" creationId="{F6D9744B-12BD-42D4-92A7-7A12C508B88D}"/>
          </ac:spMkLst>
        </pc:spChg>
        <pc:spChg chg="add del">
          <ac:chgData name="Kalkers,Jurgen J." userId="596ca163-a724-4c15-b072-13cef9629c57" providerId="ADAL" clId="{5374C24F-3628-4C84-A9D1-F8206819BD27}" dt="2021-11-25T09:51:15.348" v="585"/>
          <ac:spMkLst>
            <pc:docMk/>
            <pc:sldMk cId="1782085691" sldId="257"/>
            <ac:spMk id="9" creationId="{B819A166-7571-4003-A6B8-B62034C3ED30}"/>
          </ac:spMkLst>
        </pc:spChg>
        <pc:graphicFrameChg chg="add mod">
          <ac:chgData name="Kalkers,Jurgen J." userId="596ca163-a724-4c15-b072-13cef9629c57" providerId="ADAL" clId="{5374C24F-3628-4C84-A9D1-F8206819BD27}" dt="2021-11-25T09:55:11.656" v="598" actId="12093"/>
          <ac:graphicFrameMkLst>
            <pc:docMk/>
            <pc:sldMk cId="1782085691" sldId="257"/>
            <ac:graphicFrameMk id="5" creationId="{E3B4565A-0DA1-429F-AAF2-02CE4C625060}"/>
          </ac:graphicFrameMkLst>
        </pc:graphicFrameChg>
      </pc:sldChg>
      <pc:sldChg chg="addSp delSp modSp new del mod setBg">
        <pc:chgData name="Kalkers,Jurgen J." userId="596ca163-a724-4c15-b072-13cef9629c57" providerId="ADAL" clId="{5374C24F-3628-4C84-A9D1-F8206819BD27}" dt="2021-11-25T09:58:22.744" v="636" actId="47"/>
        <pc:sldMkLst>
          <pc:docMk/>
          <pc:sldMk cId="1898837713" sldId="258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898837713" sldId="258"/>
            <ac:spMk id="2" creationId="{E29D6F56-27A8-406C-BD3F-CA573AFA13A4}"/>
          </ac:spMkLst>
        </pc:spChg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898837713" sldId="258"/>
            <ac:spMk id="3" creationId="{49313763-9FAC-4C1F-8324-B85FAD045664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8" creationId="{76EFD3D9-44F0-4267-BCC1-1613E79D8274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0" creationId="{A779A851-95D6-41AF-937A-B0E4B7F6FA8D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2" creationId="{953FB2E7-B6CB-429C-81EB-D9516D6D5C8D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4" creationId="{2EC40DB1-B719-4A13-9A4D-0966B4B27866}"/>
          </ac:spMkLst>
        </pc:spChg>
        <pc:spChg chg="add del">
          <ac:chgData name="Kalkers,Jurgen J." userId="596ca163-a724-4c15-b072-13cef9629c57" providerId="ADAL" clId="{5374C24F-3628-4C84-A9D1-F8206819BD27}" dt="2021-11-25T09:50:41.968" v="570" actId="26606"/>
          <ac:spMkLst>
            <pc:docMk/>
            <pc:sldMk cId="1898837713" sldId="258"/>
            <ac:spMk id="16" creationId="{82211336-CFF3-412D-868A-6679C1004C45}"/>
          </ac:spMkLst>
        </pc:spChg>
        <pc:graphicFrameChg chg="add del modGraphic">
          <ac:chgData name="Kalkers,Jurgen J." userId="596ca163-a724-4c15-b072-13cef9629c57" providerId="ADAL" clId="{5374C24F-3628-4C84-A9D1-F8206819BD27}" dt="2021-11-25T09:22:52.721" v="193" actId="27309"/>
          <ac:graphicFrameMkLst>
            <pc:docMk/>
            <pc:sldMk cId="1898837713" sldId="258"/>
            <ac:graphicFrameMk id="5" creationId="{7724E28E-151F-4F85-8AA2-E4EF3AAD59AC}"/>
          </ac:graphicFrameMkLst>
        </pc:graphicFrameChg>
        <pc:graphicFrameChg chg="add del mod modGraphic">
          <ac:chgData name="Kalkers,Jurgen J." userId="596ca163-a724-4c15-b072-13cef9629c57" providerId="ADAL" clId="{5374C24F-3628-4C84-A9D1-F8206819BD27}" dt="2021-11-25T09:23:02.892" v="199" actId="27309"/>
          <ac:graphicFrameMkLst>
            <pc:docMk/>
            <pc:sldMk cId="1898837713" sldId="258"/>
            <ac:graphicFrameMk id="7" creationId="{A3129D68-0EFD-4339-BF91-9B892ADD2F2A}"/>
          </ac:graphicFrameMkLst>
        </pc:graphicFrameChg>
      </pc:sldChg>
      <pc:sldChg chg="addSp delSp modSp new del mod">
        <pc:chgData name="Kalkers,Jurgen J." userId="596ca163-a724-4c15-b072-13cef9629c57" providerId="ADAL" clId="{5374C24F-3628-4C84-A9D1-F8206819BD27}" dt="2021-11-25T09:58:20.821" v="635" actId="47"/>
        <pc:sldMkLst>
          <pc:docMk/>
          <pc:sldMk cId="1673971379" sldId="259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1673971379" sldId="259"/>
            <ac:spMk id="2" creationId="{3141F822-9C75-4F69-8304-86B425B95782}"/>
          </ac:spMkLst>
        </pc:spChg>
        <pc:spChg chg="del mod">
          <ac:chgData name="Kalkers,Jurgen J." userId="596ca163-a724-4c15-b072-13cef9629c57" providerId="ADAL" clId="{5374C24F-3628-4C84-A9D1-F8206819BD27}" dt="2021-11-25T09:48:55.500" v="549"/>
          <ac:spMkLst>
            <pc:docMk/>
            <pc:sldMk cId="1673971379" sldId="259"/>
            <ac:spMk id="3" creationId="{9B969CD7-2FAD-4627-AE4F-26F8CC6EB79B}"/>
          </ac:spMkLst>
        </pc:spChg>
        <pc:picChg chg="add mod">
          <ac:chgData name="Kalkers,Jurgen J." userId="596ca163-a724-4c15-b072-13cef9629c57" providerId="ADAL" clId="{5374C24F-3628-4C84-A9D1-F8206819BD27}" dt="2021-11-25T09:52:56.396" v="593"/>
          <ac:picMkLst>
            <pc:docMk/>
            <pc:sldMk cId="1673971379" sldId="259"/>
            <ac:picMk id="5" creationId="{CE677F3A-A20E-4D04-BE86-AF8FD27E9FC9}"/>
          </ac:picMkLst>
        </pc:picChg>
        <pc:picChg chg="add mod">
          <ac:chgData name="Kalkers,Jurgen J." userId="596ca163-a724-4c15-b072-13cef9629c57" providerId="ADAL" clId="{5374C24F-3628-4C84-A9D1-F8206819BD27}" dt="2021-11-25T09:48:59.153" v="565" actId="27614"/>
          <ac:picMkLst>
            <pc:docMk/>
            <pc:sldMk cId="1673971379" sldId="259"/>
            <ac:picMk id="7" creationId="{A3CF6DA8-D43F-4CCD-9953-1D0543FEB206}"/>
          </ac:picMkLst>
        </pc:picChg>
        <pc:picChg chg="add mod">
          <ac:chgData name="Kalkers,Jurgen J." userId="596ca163-a724-4c15-b072-13cef9629c57" providerId="ADAL" clId="{5374C24F-3628-4C84-A9D1-F8206819BD27}" dt="2021-11-25T09:48:58.519" v="555" actId="27614"/>
          <ac:picMkLst>
            <pc:docMk/>
            <pc:sldMk cId="1673971379" sldId="259"/>
            <ac:picMk id="9" creationId="{C6342996-61CC-4FDA-BA9A-05925FAF4F53}"/>
          </ac:picMkLst>
        </pc:picChg>
        <pc:picChg chg="add mod">
          <ac:chgData name="Kalkers,Jurgen J." userId="596ca163-a724-4c15-b072-13cef9629c57" providerId="ADAL" clId="{5374C24F-3628-4C84-A9D1-F8206819BD27}" dt="2021-11-25T09:48:58.424" v="551" actId="27614"/>
          <ac:picMkLst>
            <pc:docMk/>
            <pc:sldMk cId="1673971379" sldId="259"/>
            <ac:picMk id="11" creationId="{2DE1B82C-4E14-4FB0-9663-75D0A7AAEE02}"/>
          </ac:picMkLst>
        </pc:picChg>
        <pc:picChg chg="add mod">
          <ac:chgData name="Kalkers,Jurgen J." userId="596ca163-a724-4c15-b072-13cef9629c57" providerId="ADAL" clId="{5374C24F-3628-4C84-A9D1-F8206819BD27}" dt="2021-11-25T09:48:58.521" v="557" actId="27614"/>
          <ac:picMkLst>
            <pc:docMk/>
            <pc:sldMk cId="1673971379" sldId="259"/>
            <ac:picMk id="13" creationId="{AAFF7AF7-AE6B-49DE-AC8A-B2C9DD1E10A2}"/>
          </ac:picMkLst>
        </pc:picChg>
        <pc:picChg chg="add mod">
          <ac:chgData name="Kalkers,Jurgen J." userId="596ca163-a724-4c15-b072-13cef9629c57" providerId="ADAL" clId="{5374C24F-3628-4C84-A9D1-F8206819BD27}" dt="2021-11-25T09:48:58.625" v="559" actId="27614"/>
          <ac:picMkLst>
            <pc:docMk/>
            <pc:sldMk cId="1673971379" sldId="259"/>
            <ac:picMk id="15" creationId="{3FD437D7-8B4A-4D7D-BF68-E73673BC57FD}"/>
          </ac:picMkLst>
        </pc:picChg>
        <pc:picChg chg="add mod">
          <ac:chgData name="Kalkers,Jurgen J." userId="596ca163-a724-4c15-b072-13cef9629c57" providerId="ADAL" clId="{5374C24F-3628-4C84-A9D1-F8206819BD27}" dt="2021-11-25T09:48:58.626" v="561" actId="27614"/>
          <ac:picMkLst>
            <pc:docMk/>
            <pc:sldMk cId="1673971379" sldId="259"/>
            <ac:picMk id="17" creationId="{BF7C16A9-E92E-4CFB-B54B-645CAA9B60D5}"/>
          </ac:picMkLst>
        </pc:picChg>
        <pc:picChg chg="add mod">
          <ac:chgData name="Kalkers,Jurgen J." userId="596ca163-a724-4c15-b072-13cef9629c57" providerId="ADAL" clId="{5374C24F-3628-4C84-A9D1-F8206819BD27}" dt="2021-11-25T09:48:59.154" v="566" actId="962"/>
          <ac:picMkLst>
            <pc:docMk/>
            <pc:sldMk cId="1673971379" sldId="259"/>
            <ac:picMk id="19" creationId="{0EFCE61C-D0E6-49D5-872B-ADFDAF86431B}"/>
          </ac:picMkLst>
        </pc:picChg>
      </pc:sldChg>
      <pc:sldChg chg="modSp new del mod">
        <pc:chgData name="Kalkers,Jurgen J." userId="596ca163-a724-4c15-b072-13cef9629c57" providerId="ADAL" clId="{5374C24F-3628-4C84-A9D1-F8206819BD27}" dt="2021-11-25T09:58:18.596" v="634" actId="47"/>
        <pc:sldMkLst>
          <pc:docMk/>
          <pc:sldMk cId="3880398790" sldId="260"/>
        </pc:sldMkLst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3880398790" sldId="260"/>
            <ac:spMk id="2" creationId="{631C7029-4F2F-4A0D-AB35-85F3B053CF99}"/>
          </ac:spMkLst>
        </pc:spChg>
        <pc:spChg chg="mod">
          <ac:chgData name="Kalkers,Jurgen J." userId="596ca163-a724-4c15-b072-13cef9629c57" providerId="ADAL" clId="{5374C24F-3628-4C84-A9D1-F8206819BD27}" dt="2021-11-25T09:52:56.396" v="593"/>
          <ac:spMkLst>
            <pc:docMk/>
            <pc:sldMk cId="3880398790" sldId="260"/>
            <ac:spMk id="3" creationId="{467D453D-50AF-4C18-9E19-40A0095C02BE}"/>
          </ac:spMkLst>
        </pc:spChg>
      </pc:sldChg>
      <pc:sldChg chg="addSp modSp add mod">
        <pc:chgData name="Kalkers,Jurgen J." userId="596ca163-a724-4c15-b072-13cef9629c57" providerId="ADAL" clId="{5374C24F-3628-4C84-A9D1-F8206819BD27}" dt="2021-11-25T10:01:11.676" v="655" actId="339"/>
        <pc:sldMkLst>
          <pc:docMk/>
          <pc:sldMk cId="555842601" sldId="261"/>
        </pc:sldMkLst>
        <pc:spChg chg="mod">
          <ac:chgData name="Kalkers,Jurgen J." userId="596ca163-a724-4c15-b072-13cef9629c57" providerId="ADAL" clId="{5374C24F-3628-4C84-A9D1-F8206819BD27}" dt="2021-11-25T09:56:35.429" v="612" actId="20577"/>
          <ac:spMkLst>
            <pc:docMk/>
            <pc:sldMk cId="555842601" sldId="261"/>
            <ac:spMk id="2" creationId="{7D9F8A65-CCFA-4AE9-BF39-2F8FBB0000B1}"/>
          </ac:spMkLst>
        </pc:spChg>
        <pc:picChg chg="mod">
          <ac:chgData name="Kalkers,Jurgen J." userId="596ca163-a724-4c15-b072-13cef9629c57" providerId="ADAL" clId="{5374C24F-3628-4C84-A9D1-F8206819BD27}" dt="2021-11-25T09:57:01.640" v="613" actId="14826"/>
          <ac:picMkLst>
            <pc:docMk/>
            <pc:sldMk cId="555842601" sldId="261"/>
            <ac:picMk id="6" creationId="{1DA06C1C-3B78-4BC0-B75C-4F7ECAF6317B}"/>
          </ac:picMkLst>
        </pc:picChg>
        <pc:picChg chg="mod">
          <ac:chgData name="Kalkers,Jurgen J." userId="596ca163-a724-4c15-b072-13cef9629c57" providerId="ADAL" clId="{5374C24F-3628-4C84-A9D1-F8206819BD27}" dt="2021-11-25T10:01:11.676" v="655" actId="339"/>
          <ac:picMkLst>
            <pc:docMk/>
            <pc:sldMk cId="555842601" sldId="261"/>
            <ac:picMk id="7" creationId="{49D5D5B1-054F-465E-A463-BE3CDC90DD2A}"/>
          </ac:picMkLst>
        </pc:picChg>
        <pc:picChg chg="add mod ord modCrop">
          <ac:chgData name="Kalkers,Jurgen J." userId="596ca163-a724-4c15-b072-13cef9629c57" providerId="ADAL" clId="{5374C24F-3628-4C84-A9D1-F8206819BD27}" dt="2021-11-25T10:00:11.438" v="654" actId="171"/>
          <ac:picMkLst>
            <pc:docMk/>
            <pc:sldMk cId="555842601" sldId="261"/>
            <ac:picMk id="8" creationId="{FFC6CAC6-3E08-4BB2-B911-45E964D64A40}"/>
          </ac:picMkLst>
        </pc:picChg>
      </pc:sldChg>
      <pc:sldChg chg="add del">
        <pc:chgData name="Kalkers,Jurgen J." userId="596ca163-a724-4c15-b072-13cef9629c57" providerId="ADAL" clId="{5374C24F-3628-4C84-A9D1-F8206819BD27}" dt="2021-11-25T09:57:45.681" v="625" actId="47"/>
        <pc:sldMkLst>
          <pc:docMk/>
          <pc:sldMk cId="3185642468" sldId="262"/>
        </pc:sldMkLst>
      </pc:sldChg>
      <pc:sldChg chg="modSp add">
        <pc:chgData name="Kalkers,Jurgen J." userId="596ca163-a724-4c15-b072-13cef9629c57" providerId="ADAL" clId="{5374C24F-3628-4C84-A9D1-F8206819BD27}" dt="2021-11-25T09:57:49.756" v="627" actId="20577"/>
        <pc:sldMkLst>
          <pc:docMk/>
          <pc:sldMk cId="3444674476" sldId="263"/>
        </pc:sldMkLst>
        <pc:graphicFrameChg chg="mod">
          <ac:chgData name="Kalkers,Jurgen J." userId="596ca163-a724-4c15-b072-13cef9629c57" providerId="ADAL" clId="{5374C24F-3628-4C84-A9D1-F8206819BD27}" dt="2021-11-25T09:57:49.756" v="627" actId="20577"/>
          <ac:graphicFrameMkLst>
            <pc:docMk/>
            <pc:sldMk cId="3444674476" sldId="263"/>
            <ac:graphicFrameMk id="7" creationId="{F7D6E272-1BF3-47E2-AAFC-77954A224725}"/>
          </ac:graphicFrameMkLst>
        </pc:graphicFrameChg>
      </pc:sldChg>
      <pc:sldChg chg="modSp add mod">
        <pc:chgData name="Kalkers,Jurgen J." userId="596ca163-a724-4c15-b072-13cef9629c57" providerId="ADAL" clId="{5374C24F-3628-4C84-A9D1-F8206819BD27}" dt="2021-11-25T09:58:07.178" v="631" actId="1076"/>
        <pc:sldMkLst>
          <pc:docMk/>
          <pc:sldMk cId="1565199804" sldId="264"/>
        </pc:sldMkLst>
        <pc:spChg chg="mod">
          <ac:chgData name="Kalkers,Jurgen J." userId="596ca163-a724-4c15-b072-13cef9629c57" providerId="ADAL" clId="{5374C24F-3628-4C84-A9D1-F8206819BD27}" dt="2021-11-25T09:58:05.765" v="630" actId="20577"/>
          <ac:spMkLst>
            <pc:docMk/>
            <pc:sldMk cId="1565199804" sldId="264"/>
            <ac:spMk id="3" creationId="{AE90EC69-D840-4E1B-918A-17E31E24BCA9}"/>
          </ac:spMkLst>
        </pc:spChg>
        <pc:picChg chg="mod">
          <ac:chgData name="Kalkers,Jurgen J." userId="596ca163-a724-4c15-b072-13cef9629c57" providerId="ADAL" clId="{5374C24F-3628-4C84-A9D1-F8206819BD27}" dt="2021-11-25T09:58:07.178" v="631" actId="1076"/>
          <ac:picMkLst>
            <pc:docMk/>
            <pc:sldMk cId="1565199804" sldId="264"/>
            <ac:picMk id="5" creationId="{9EE0A286-8E07-409A-B8BF-BB106D2D3D1B}"/>
          </ac:picMkLst>
        </pc:picChg>
      </pc:sldChg>
      <pc:sldChg chg="modSp add mod">
        <pc:chgData name="Kalkers,Jurgen J." userId="596ca163-a724-4c15-b072-13cef9629c57" providerId="ADAL" clId="{5374C24F-3628-4C84-A9D1-F8206819BD27}" dt="2021-11-25T10:11:24.381" v="734"/>
        <pc:sldMkLst>
          <pc:docMk/>
          <pc:sldMk cId="2130140543" sldId="265"/>
        </pc:sldMkLst>
        <pc:spChg chg="mod">
          <ac:chgData name="Kalkers,Jurgen J." userId="596ca163-a724-4c15-b072-13cef9629c57" providerId="ADAL" clId="{5374C24F-3628-4C84-A9D1-F8206819BD27}" dt="2021-11-25T10:11:24.381" v="734"/>
          <ac:spMkLst>
            <pc:docMk/>
            <pc:sldMk cId="2130140543" sldId="265"/>
            <ac:spMk id="2" creationId="{53338C8F-CE6C-4E33-A2FC-38240ED16290}"/>
          </ac:spMkLst>
        </pc:spChg>
        <pc:picChg chg="mod modCrop">
          <ac:chgData name="Kalkers,Jurgen J." userId="596ca163-a724-4c15-b072-13cef9629c57" providerId="ADAL" clId="{5374C24F-3628-4C84-A9D1-F8206819BD27}" dt="2021-11-25T10:07:32.507" v="696" actId="18131"/>
          <ac:picMkLst>
            <pc:docMk/>
            <pc:sldMk cId="2130140543" sldId="265"/>
            <ac:picMk id="5" creationId="{8E9F5054-E5F8-4348-8B4D-3164CB2B9393}"/>
          </ac:picMkLst>
        </pc:picChg>
        <pc:picChg chg="mod modCrop">
          <ac:chgData name="Kalkers,Jurgen J." userId="596ca163-a724-4c15-b072-13cef9629c57" providerId="ADAL" clId="{5374C24F-3628-4C84-A9D1-F8206819BD27}" dt="2021-11-25T10:06:43.613" v="692" actId="14100"/>
          <ac:picMkLst>
            <pc:docMk/>
            <pc:sldMk cId="2130140543" sldId="265"/>
            <ac:picMk id="7" creationId="{6641D1C3-ACA8-4E45-8F1F-4586FCCA519D}"/>
          </ac:picMkLst>
        </pc:picChg>
        <pc:picChg chg="mod modCrop">
          <ac:chgData name="Kalkers,Jurgen J." userId="596ca163-a724-4c15-b072-13cef9629c57" providerId="ADAL" clId="{5374C24F-3628-4C84-A9D1-F8206819BD27}" dt="2021-11-25T10:07:35.668" v="698" actId="18131"/>
          <ac:picMkLst>
            <pc:docMk/>
            <pc:sldMk cId="2130140543" sldId="265"/>
            <ac:picMk id="9" creationId="{72A52DCC-9E23-4522-A021-723CCC4FE482}"/>
          </ac:picMkLst>
        </pc:picChg>
        <pc:picChg chg="mod modCrop">
          <ac:chgData name="Kalkers,Jurgen J." userId="596ca163-a724-4c15-b072-13cef9629c57" providerId="ADAL" clId="{5374C24F-3628-4C84-A9D1-F8206819BD27}" dt="2021-11-25T10:03:34.630" v="664" actId="18131"/>
          <ac:picMkLst>
            <pc:docMk/>
            <pc:sldMk cId="2130140543" sldId="265"/>
            <ac:picMk id="11" creationId="{CCC166CA-75FB-4804-BC90-F8E60E3EF4AF}"/>
          </ac:picMkLst>
        </pc:picChg>
        <pc:picChg chg="mod">
          <ac:chgData name="Kalkers,Jurgen J." userId="596ca163-a724-4c15-b072-13cef9629c57" providerId="ADAL" clId="{5374C24F-3628-4C84-A9D1-F8206819BD27}" dt="2021-11-25T10:03:46.022" v="665" actId="14826"/>
          <ac:picMkLst>
            <pc:docMk/>
            <pc:sldMk cId="2130140543" sldId="265"/>
            <ac:picMk id="13" creationId="{9047ABDC-1BF1-405B-BBC9-74E4DE331B07}"/>
          </ac:picMkLst>
        </pc:picChg>
        <pc:picChg chg="mod ord">
          <ac:chgData name="Kalkers,Jurgen J." userId="596ca163-a724-4c15-b072-13cef9629c57" providerId="ADAL" clId="{5374C24F-3628-4C84-A9D1-F8206819BD27}" dt="2021-11-25T10:11:15.993" v="729" actId="1076"/>
          <ac:picMkLst>
            <pc:docMk/>
            <pc:sldMk cId="2130140543" sldId="265"/>
            <ac:picMk id="15" creationId="{2D8A099F-969D-4BB2-A47C-C2894D2D653F}"/>
          </ac:picMkLst>
        </pc:picChg>
      </pc:sldChg>
      <pc:sldChg chg="modSp add mod">
        <pc:chgData name="Kalkers,Jurgen J." userId="596ca163-a724-4c15-b072-13cef9629c57" providerId="ADAL" clId="{5374C24F-3628-4C84-A9D1-F8206819BD27}" dt="2021-11-25T10:55:43.456" v="1089" actId="20577"/>
        <pc:sldMkLst>
          <pc:docMk/>
          <pc:sldMk cId="1647352070" sldId="266"/>
        </pc:sldMkLst>
        <pc:spChg chg="mod">
          <ac:chgData name="Kalkers,Jurgen J." userId="596ca163-a724-4c15-b072-13cef9629c57" providerId="ADAL" clId="{5374C24F-3628-4C84-A9D1-F8206819BD27}" dt="2021-11-25T09:58:11.781" v="633" actId="20577"/>
          <ac:spMkLst>
            <pc:docMk/>
            <pc:sldMk cId="1647352070" sldId="266"/>
            <ac:spMk id="2" creationId="{17E7F878-3AA2-46BE-9860-8042CA96E52A}"/>
          </ac:spMkLst>
        </pc:spChg>
        <pc:spChg chg="mod">
          <ac:chgData name="Kalkers,Jurgen J." userId="596ca163-a724-4c15-b072-13cef9629c57" providerId="ADAL" clId="{5374C24F-3628-4C84-A9D1-F8206819BD27}" dt="2021-11-25T10:55:43.456" v="1089" actId="20577"/>
          <ac:spMkLst>
            <pc:docMk/>
            <pc:sldMk cId="1647352070" sldId="266"/>
            <ac:spMk id="3" creationId="{E62F0D5F-EEB3-47FD-B122-D4F4FBC3C6DE}"/>
          </ac:spMkLst>
        </pc:spChg>
        <pc:picChg chg="mod">
          <ac:chgData name="Kalkers,Jurgen J." userId="596ca163-a724-4c15-b072-13cef9629c57" providerId="ADAL" clId="{5374C24F-3628-4C84-A9D1-F8206819BD27}" dt="2021-11-25T10:54:58.743" v="1075" actId="339"/>
          <ac:picMkLst>
            <pc:docMk/>
            <pc:sldMk cId="1647352070" sldId="266"/>
            <ac:picMk id="5" creationId="{242C3FF2-BB97-4272-B411-0D57F41EBB9E}"/>
          </ac:picMkLst>
        </pc:picChg>
      </pc:sldChg>
      <pc:sldMasterChg chg="setBg">
        <pc:chgData name="Kalkers,Jurgen J." userId="596ca163-a724-4c15-b072-13cef9629c57" providerId="ADAL" clId="{5374C24F-3628-4C84-A9D1-F8206819BD27}" dt="2021-11-25T09:52:15.836" v="587"/>
        <pc:sldMasterMkLst>
          <pc:docMk/>
          <pc:sldMasterMk cId="982856439" sldId="2147483660"/>
        </pc:sldMasterMkLst>
      </pc:sldMasterChg>
      <pc:sldMasterChg chg="del setBg delSldLayout">
        <pc:chgData name="Kalkers,Jurgen J." userId="596ca163-a724-4c15-b072-13cef9629c57" providerId="ADAL" clId="{5374C24F-3628-4C84-A9D1-F8206819BD27}" dt="2021-11-25T09:58:22.744" v="636" actId="47"/>
        <pc:sldMasterMkLst>
          <pc:docMk/>
          <pc:sldMasterMk cId="4053281010" sldId="2147483696"/>
        </pc:sldMasterMkLst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273324186" sldId="2147483697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200982501" sldId="2147483698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473286419" sldId="2147483699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4123245667" sldId="2147483700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4285982449" sldId="2147483701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675483311" sldId="2147483702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465245338" sldId="2147483703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963788658" sldId="2147483704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746865306" sldId="2147483705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65204929" sldId="2147483706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3872817967" sldId="2147483707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860359323" sldId="2147483708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788213406" sldId="2147483709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795785330" sldId="2147483710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293731453" sldId="2147483711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07623266" sldId="2147483712"/>
          </pc:sldLayoutMkLst>
        </pc:sldLayoutChg>
        <pc:sldLayoutChg chg="del">
          <pc:chgData name="Kalkers,Jurgen J." userId="596ca163-a724-4c15-b072-13cef9629c57" providerId="ADAL" clId="{5374C24F-3628-4C84-A9D1-F8206819BD27}" dt="2021-11-25T09:58:22.744" v="636" actId="47"/>
          <pc:sldLayoutMkLst>
            <pc:docMk/>
            <pc:sldMasterMk cId="4053281010" sldId="2147483696"/>
            <pc:sldLayoutMk cId="2350974772" sldId="2147483713"/>
          </pc:sldLayoutMkLst>
        </pc:sldLayoutChg>
      </pc:sldMasterChg>
      <pc:sldMasterChg chg="add addSldLayout">
        <pc:chgData name="Kalkers,Jurgen J." userId="596ca163-a724-4c15-b072-13cef9629c57" providerId="ADAL" clId="{5374C24F-3628-4C84-A9D1-F8206819BD27}" dt="2021-11-25T09:57:39.922" v="616" actId="27028"/>
        <pc:sldMasterMkLst>
          <pc:docMk/>
          <pc:sldMasterMk cId="3311305976" sldId="2147483724"/>
        </pc:sldMasterMkLst>
        <pc:sldLayoutChg chg="add">
          <pc:chgData name="Kalkers,Jurgen J." userId="596ca163-a724-4c15-b072-13cef9629c57" providerId="ADAL" clId="{5374C24F-3628-4C84-A9D1-F8206819BD27}" dt="2021-11-25T09:56:19.202" v="600" actId="27028"/>
          <pc:sldLayoutMkLst>
            <pc:docMk/>
            <pc:sldMasterMk cId="3311305976" sldId="2147483724"/>
            <pc:sldLayoutMk cId="4189162814" sldId="2147483725"/>
          </pc:sldLayoutMkLst>
        </pc:sldLayoutChg>
        <pc:sldLayoutChg chg="add">
          <pc:chgData name="Kalkers,Jurgen J." userId="596ca163-a724-4c15-b072-13cef9629c57" providerId="ADAL" clId="{5374C24F-3628-4C84-A9D1-F8206819BD27}" dt="2021-11-25T09:57:39.922" v="616" actId="27028"/>
          <pc:sldLayoutMkLst>
            <pc:docMk/>
            <pc:sldMasterMk cId="3311305976" sldId="2147483724"/>
            <pc:sldLayoutMk cId="1324264902" sldId="2147483726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E229CA-F857-4E1F-892A-439077A152F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D6CCAB7E-3B3E-44AB-9DF6-4F2261D01CA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Sprint planning</a:t>
          </a:r>
        </a:p>
      </dgm:t>
    </dgm:pt>
    <dgm:pt modelId="{60205FF7-03F5-4FEF-A038-99FC830E235A}" type="parTrans" cxnId="{13AD74BD-E6EB-4BD1-A626-34F4A37412E7}">
      <dgm:prSet/>
      <dgm:spPr/>
      <dgm:t>
        <a:bodyPr/>
        <a:lstStyle/>
        <a:p>
          <a:endParaRPr lang="en-US"/>
        </a:p>
      </dgm:t>
    </dgm:pt>
    <dgm:pt modelId="{647EF602-8456-4F9A-8F25-31B8C80BFAD5}" type="sibTrans" cxnId="{13AD74BD-E6EB-4BD1-A626-34F4A37412E7}">
      <dgm:prSet/>
      <dgm:spPr/>
      <dgm:t>
        <a:bodyPr/>
        <a:lstStyle/>
        <a:p>
          <a:endParaRPr lang="en-US"/>
        </a:p>
      </dgm:t>
    </dgm:pt>
    <dgm:pt modelId="{300BEE57-F4EF-402D-9C91-DABCD8563C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Demo</a:t>
          </a:r>
        </a:p>
      </dgm:t>
    </dgm:pt>
    <dgm:pt modelId="{C2A2CCAB-343E-40BE-8049-B40EDFEBF373}" type="parTrans" cxnId="{EFD87090-55F8-4A83-ADE6-86B5907418B4}">
      <dgm:prSet/>
      <dgm:spPr/>
      <dgm:t>
        <a:bodyPr/>
        <a:lstStyle/>
        <a:p>
          <a:endParaRPr lang="en-US"/>
        </a:p>
      </dgm:t>
    </dgm:pt>
    <dgm:pt modelId="{D958E110-FB9A-4C0C-A525-0BFFB73B1B2D}" type="sibTrans" cxnId="{EFD87090-55F8-4A83-ADE6-86B5907418B4}">
      <dgm:prSet/>
      <dgm:spPr/>
      <dgm:t>
        <a:bodyPr/>
        <a:lstStyle/>
        <a:p>
          <a:endParaRPr lang="en-US"/>
        </a:p>
      </dgm:t>
    </dgm:pt>
    <dgm:pt modelId="{08F152B2-9D87-4C61-ABAE-55EBA227A2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Planning sprint 4</a:t>
          </a:r>
        </a:p>
      </dgm:t>
    </dgm:pt>
    <dgm:pt modelId="{8317E977-7614-4881-8217-4E274601C2BF}" type="parTrans" cxnId="{7AD223E5-986E-41C5-A115-6FC291400FB5}">
      <dgm:prSet/>
      <dgm:spPr/>
      <dgm:t>
        <a:bodyPr/>
        <a:lstStyle/>
        <a:p>
          <a:endParaRPr lang="en-US"/>
        </a:p>
      </dgm:t>
    </dgm:pt>
    <dgm:pt modelId="{E86CEF3C-880B-443D-B1CA-7590BD0E51D7}" type="sibTrans" cxnId="{7AD223E5-986E-41C5-A115-6FC291400FB5}">
      <dgm:prSet/>
      <dgm:spPr/>
      <dgm:t>
        <a:bodyPr/>
        <a:lstStyle/>
        <a:p>
          <a:endParaRPr lang="en-US"/>
        </a:p>
      </dgm:t>
    </dgm:pt>
    <dgm:pt modelId="{9D3FDC00-2C37-47C5-841B-AB8E55CB0593}" type="pres">
      <dgm:prSet presAssocID="{CFE229CA-F857-4E1F-892A-439077A152F2}" presName="root" presStyleCnt="0">
        <dgm:presLayoutVars>
          <dgm:dir/>
          <dgm:resizeHandles val="exact"/>
        </dgm:presLayoutVars>
      </dgm:prSet>
      <dgm:spPr/>
    </dgm:pt>
    <dgm:pt modelId="{0EC8FD1E-6BE4-404F-B42B-70E87A0C9C84}" type="pres">
      <dgm:prSet presAssocID="{D6CCAB7E-3B3E-44AB-9DF6-4F2261D01CA1}" presName="compNode" presStyleCnt="0"/>
      <dgm:spPr/>
    </dgm:pt>
    <dgm:pt modelId="{2FE6F8C8-54F1-47D2-B6A9-A6D1470C3C98}" type="pres">
      <dgm:prSet presAssocID="{D6CCAB7E-3B3E-44AB-9DF6-4F2261D01CA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 with solid fill"/>
        </a:ext>
      </dgm:extLst>
    </dgm:pt>
    <dgm:pt modelId="{1BF06960-07BC-406C-82E7-0991344737FE}" type="pres">
      <dgm:prSet presAssocID="{D6CCAB7E-3B3E-44AB-9DF6-4F2261D01CA1}" presName="spaceRect" presStyleCnt="0"/>
      <dgm:spPr/>
    </dgm:pt>
    <dgm:pt modelId="{DE7D6420-F456-4B06-8CC4-E42C3062CE57}" type="pres">
      <dgm:prSet presAssocID="{D6CCAB7E-3B3E-44AB-9DF6-4F2261D01CA1}" presName="textRect" presStyleLbl="revTx" presStyleIdx="0" presStyleCnt="3">
        <dgm:presLayoutVars>
          <dgm:chMax val="1"/>
          <dgm:chPref val="1"/>
        </dgm:presLayoutVars>
      </dgm:prSet>
      <dgm:spPr/>
    </dgm:pt>
    <dgm:pt modelId="{8F004ED0-47D7-41C8-BE3F-6BF964AA8F76}" type="pres">
      <dgm:prSet presAssocID="{647EF602-8456-4F9A-8F25-31B8C80BFAD5}" presName="sibTrans" presStyleCnt="0"/>
      <dgm:spPr/>
    </dgm:pt>
    <dgm:pt modelId="{137E2BE8-5331-4DB8-8D3E-49268DE98C68}" type="pres">
      <dgm:prSet presAssocID="{300BEE57-F4EF-402D-9C91-DABCD8563CCE}" presName="compNode" presStyleCnt="0"/>
      <dgm:spPr/>
    </dgm:pt>
    <dgm:pt modelId="{FD7704C0-80B9-4C6D-9DF4-F84D5098699B}" type="pres">
      <dgm:prSet presAssocID="{300BEE57-F4EF-402D-9C91-DABCD8563CC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BC325DDD-22C7-4125-9716-3268BEDA7EE0}" type="pres">
      <dgm:prSet presAssocID="{300BEE57-F4EF-402D-9C91-DABCD8563CCE}" presName="spaceRect" presStyleCnt="0"/>
      <dgm:spPr/>
    </dgm:pt>
    <dgm:pt modelId="{9AA80C7B-B032-4256-8670-04982D60ACFC}" type="pres">
      <dgm:prSet presAssocID="{300BEE57-F4EF-402D-9C91-DABCD8563CCE}" presName="textRect" presStyleLbl="revTx" presStyleIdx="1" presStyleCnt="3">
        <dgm:presLayoutVars>
          <dgm:chMax val="1"/>
          <dgm:chPref val="1"/>
        </dgm:presLayoutVars>
      </dgm:prSet>
      <dgm:spPr/>
    </dgm:pt>
    <dgm:pt modelId="{AD9F1734-9E28-4D8D-8F7E-E7958B70547E}" type="pres">
      <dgm:prSet presAssocID="{D958E110-FB9A-4C0C-A525-0BFFB73B1B2D}" presName="sibTrans" presStyleCnt="0"/>
      <dgm:spPr/>
    </dgm:pt>
    <dgm:pt modelId="{5E6FF520-9781-466E-9661-D2210F1E947B}" type="pres">
      <dgm:prSet presAssocID="{08F152B2-9D87-4C61-ABAE-55EBA227A241}" presName="compNode" presStyleCnt="0"/>
      <dgm:spPr/>
    </dgm:pt>
    <dgm:pt modelId="{EEAA86A5-F406-43B4-95C3-0C4AF67A3214}" type="pres">
      <dgm:prSet presAssocID="{08F152B2-9D87-4C61-ABAE-55EBA227A24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 with solid fill"/>
        </a:ext>
      </dgm:extLst>
    </dgm:pt>
    <dgm:pt modelId="{D387E1E9-506F-4BED-9A57-5AD7EF5D6CEC}" type="pres">
      <dgm:prSet presAssocID="{08F152B2-9D87-4C61-ABAE-55EBA227A241}" presName="spaceRect" presStyleCnt="0"/>
      <dgm:spPr/>
    </dgm:pt>
    <dgm:pt modelId="{E686E28A-35AC-4694-8034-55E2D86ED6B0}" type="pres">
      <dgm:prSet presAssocID="{08F152B2-9D87-4C61-ABAE-55EBA227A241}" presName="textRect" presStyleLbl="revTx" presStyleIdx="2" presStyleCnt="3" custScaleX="130021">
        <dgm:presLayoutVars>
          <dgm:chMax val="1"/>
          <dgm:chPref val="1"/>
        </dgm:presLayoutVars>
      </dgm:prSet>
      <dgm:spPr/>
    </dgm:pt>
  </dgm:ptLst>
  <dgm:cxnLst>
    <dgm:cxn modelId="{69BEF546-0129-4BB3-A64B-2CCF360D2823}" type="presOf" srcId="{300BEE57-F4EF-402D-9C91-DABCD8563CCE}" destId="{9AA80C7B-B032-4256-8670-04982D60ACFC}" srcOrd="0" destOrd="0" presId="urn:microsoft.com/office/officeart/2018/2/layout/IconLabelList"/>
    <dgm:cxn modelId="{EFD87090-55F8-4A83-ADE6-86B5907418B4}" srcId="{CFE229CA-F857-4E1F-892A-439077A152F2}" destId="{300BEE57-F4EF-402D-9C91-DABCD8563CCE}" srcOrd="1" destOrd="0" parTransId="{C2A2CCAB-343E-40BE-8049-B40EDFEBF373}" sibTransId="{D958E110-FB9A-4C0C-A525-0BFFB73B1B2D}"/>
    <dgm:cxn modelId="{A431F0B5-7C72-4CA2-83A1-B7E2791E17AB}" type="presOf" srcId="{08F152B2-9D87-4C61-ABAE-55EBA227A241}" destId="{E686E28A-35AC-4694-8034-55E2D86ED6B0}" srcOrd="0" destOrd="0" presId="urn:microsoft.com/office/officeart/2018/2/layout/IconLabelList"/>
    <dgm:cxn modelId="{13AD74BD-E6EB-4BD1-A626-34F4A37412E7}" srcId="{CFE229CA-F857-4E1F-892A-439077A152F2}" destId="{D6CCAB7E-3B3E-44AB-9DF6-4F2261D01CA1}" srcOrd="0" destOrd="0" parTransId="{60205FF7-03F5-4FEF-A038-99FC830E235A}" sibTransId="{647EF602-8456-4F9A-8F25-31B8C80BFAD5}"/>
    <dgm:cxn modelId="{EFDC93CB-3CC6-4F2F-8180-D757E11F3581}" type="presOf" srcId="{D6CCAB7E-3B3E-44AB-9DF6-4F2261D01CA1}" destId="{DE7D6420-F456-4B06-8CC4-E42C3062CE57}" srcOrd="0" destOrd="0" presId="urn:microsoft.com/office/officeart/2018/2/layout/IconLabelList"/>
    <dgm:cxn modelId="{7AD223E5-986E-41C5-A115-6FC291400FB5}" srcId="{CFE229CA-F857-4E1F-892A-439077A152F2}" destId="{08F152B2-9D87-4C61-ABAE-55EBA227A241}" srcOrd="2" destOrd="0" parTransId="{8317E977-7614-4881-8217-4E274601C2BF}" sibTransId="{E86CEF3C-880B-443D-B1CA-7590BD0E51D7}"/>
    <dgm:cxn modelId="{14AC1EFA-9D47-42B6-9879-3CBF63534255}" type="presOf" srcId="{CFE229CA-F857-4E1F-892A-439077A152F2}" destId="{9D3FDC00-2C37-47C5-841B-AB8E55CB0593}" srcOrd="0" destOrd="0" presId="urn:microsoft.com/office/officeart/2018/2/layout/IconLabelList"/>
    <dgm:cxn modelId="{07384682-4044-4549-A39D-1FA77B3EB2C7}" type="presParOf" srcId="{9D3FDC00-2C37-47C5-841B-AB8E55CB0593}" destId="{0EC8FD1E-6BE4-404F-B42B-70E87A0C9C84}" srcOrd="0" destOrd="0" presId="urn:microsoft.com/office/officeart/2018/2/layout/IconLabelList"/>
    <dgm:cxn modelId="{8ECA1636-7A18-41A6-BCF6-1A663840FEA9}" type="presParOf" srcId="{0EC8FD1E-6BE4-404F-B42B-70E87A0C9C84}" destId="{2FE6F8C8-54F1-47D2-B6A9-A6D1470C3C98}" srcOrd="0" destOrd="0" presId="urn:microsoft.com/office/officeart/2018/2/layout/IconLabelList"/>
    <dgm:cxn modelId="{1BE69BE6-040A-437C-B6BC-7C00E7B54107}" type="presParOf" srcId="{0EC8FD1E-6BE4-404F-B42B-70E87A0C9C84}" destId="{1BF06960-07BC-406C-82E7-0991344737FE}" srcOrd="1" destOrd="0" presId="urn:microsoft.com/office/officeart/2018/2/layout/IconLabelList"/>
    <dgm:cxn modelId="{5F63A731-3CAF-4700-933C-376BE2EEAF0C}" type="presParOf" srcId="{0EC8FD1E-6BE4-404F-B42B-70E87A0C9C84}" destId="{DE7D6420-F456-4B06-8CC4-E42C3062CE57}" srcOrd="2" destOrd="0" presId="urn:microsoft.com/office/officeart/2018/2/layout/IconLabelList"/>
    <dgm:cxn modelId="{C66A8F36-1BA4-4A64-9502-45DFF53E05E0}" type="presParOf" srcId="{9D3FDC00-2C37-47C5-841B-AB8E55CB0593}" destId="{8F004ED0-47D7-41C8-BE3F-6BF964AA8F76}" srcOrd="1" destOrd="0" presId="urn:microsoft.com/office/officeart/2018/2/layout/IconLabelList"/>
    <dgm:cxn modelId="{C0DB48A3-5265-49A6-BCE0-BF9C8D18381D}" type="presParOf" srcId="{9D3FDC00-2C37-47C5-841B-AB8E55CB0593}" destId="{137E2BE8-5331-4DB8-8D3E-49268DE98C68}" srcOrd="2" destOrd="0" presId="urn:microsoft.com/office/officeart/2018/2/layout/IconLabelList"/>
    <dgm:cxn modelId="{62775654-9354-4850-8705-8DC059A7981F}" type="presParOf" srcId="{137E2BE8-5331-4DB8-8D3E-49268DE98C68}" destId="{FD7704C0-80B9-4C6D-9DF4-F84D5098699B}" srcOrd="0" destOrd="0" presId="urn:microsoft.com/office/officeart/2018/2/layout/IconLabelList"/>
    <dgm:cxn modelId="{BEE5A588-222C-4C5C-91BB-63A91C789CEF}" type="presParOf" srcId="{137E2BE8-5331-4DB8-8D3E-49268DE98C68}" destId="{BC325DDD-22C7-4125-9716-3268BEDA7EE0}" srcOrd="1" destOrd="0" presId="urn:microsoft.com/office/officeart/2018/2/layout/IconLabelList"/>
    <dgm:cxn modelId="{E750DD2B-33BF-45D3-AE6B-D609258765F7}" type="presParOf" srcId="{137E2BE8-5331-4DB8-8D3E-49268DE98C68}" destId="{9AA80C7B-B032-4256-8670-04982D60ACFC}" srcOrd="2" destOrd="0" presId="urn:microsoft.com/office/officeart/2018/2/layout/IconLabelList"/>
    <dgm:cxn modelId="{595ADFB3-798A-4B5A-AB00-61AD3FB54581}" type="presParOf" srcId="{9D3FDC00-2C37-47C5-841B-AB8E55CB0593}" destId="{AD9F1734-9E28-4D8D-8F7E-E7958B70547E}" srcOrd="3" destOrd="0" presId="urn:microsoft.com/office/officeart/2018/2/layout/IconLabelList"/>
    <dgm:cxn modelId="{523827A1-444B-49D3-A748-1A91B41F0B91}" type="presParOf" srcId="{9D3FDC00-2C37-47C5-841B-AB8E55CB0593}" destId="{5E6FF520-9781-466E-9661-D2210F1E947B}" srcOrd="4" destOrd="0" presId="urn:microsoft.com/office/officeart/2018/2/layout/IconLabelList"/>
    <dgm:cxn modelId="{E27E7E17-04EE-45E4-AD96-E3CD0738CE1A}" type="presParOf" srcId="{5E6FF520-9781-466E-9661-D2210F1E947B}" destId="{EEAA86A5-F406-43B4-95C3-0C4AF67A3214}" srcOrd="0" destOrd="0" presId="urn:microsoft.com/office/officeart/2018/2/layout/IconLabelList"/>
    <dgm:cxn modelId="{C59391B9-4C98-47F6-95C5-DE850387BE5A}" type="presParOf" srcId="{5E6FF520-9781-466E-9661-D2210F1E947B}" destId="{D387E1E9-506F-4BED-9A57-5AD7EF5D6CEC}" srcOrd="1" destOrd="0" presId="urn:microsoft.com/office/officeart/2018/2/layout/IconLabelList"/>
    <dgm:cxn modelId="{44859FD7-3520-40A6-B167-C99BD99294C1}" type="presParOf" srcId="{5E6FF520-9781-466E-9661-D2210F1E947B}" destId="{E686E28A-35AC-4694-8034-55E2D86ED6B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E6F8C8-54F1-47D2-B6A9-A6D1470C3C98}">
      <dsp:nvSpPr>
        <dsp:cNvPr id="0" name=""/>
        <dsp:cNvSpPr/>
      </dsp:nvSpPr>
      <dsp:spPr>
        <a:xfrm>
          <a:off x="1165691" y="250334"/>
          <a:ext cx="776777" cy="7767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7D6420-F456-4B06-8CC4-E42C3062CE57}">
      <dsp:nvSpPr>
        <dsp:cNvPr id="0" name=""/>
        <dsp:cNvSpPr/>
      </dsp:nvSpPr>
      <dsp:spPr>
        <a:xfrm>
          <a:off x="690994" y="1290750"/>
          <a:ext cx="1726171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Sprint planning</a:t>
          </a:r>
        </a:p>
      </dsp:txBody>
      <dsp:txXfrm>
        <a:off x="690994" y="1290750"/>
        <a:ext cx="1726171" cy="690468"/>
      </dsp:txXfrm>
    </dsp:sp>
    <dsp:sp modelId="{FD7704C0-80B9-4C6D-9DF4-F84D5098699B}">
      <dsp:nvSpPr>
        <dsp:cNvPr id="0" name=""/>
        <dsp:cNvSpPr/>
      </dsp:nvSpPr>
      <dsp:spPr>
        <a:xfrm>
          <a:off x="3193943" y="250334"/>
          <a:ext cx="776777" cy="7767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A80C7B-B032-4256-8670-04982D60ACFC}">
      <dsp:nvSpPr>
        <dsp:cNvPr id="0" name=""/>
        <dsp:cNvSpPr/>
      </dsp:nvSpPr>
      <dsp:spPr>
        <a:xfrm>
          <a:off x="2719246" y="1290750"/>
          <a:ext cx="1726171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Demo</a:t>
          </a:r>
        </a:p>
      </dsp:txBody>
      <dsp:txXfrm>
        <a:off x="2719246" y="1290750"/>
        <a:ext cx="1726171" cy="690468"/>
      </dsp:txXfrm>
    </dsp:sp>
    <dsp:sp modelId="{EEAA86A5-F406-43B4-95C3-0C4AF67A3214}">
      <dsp:nvSpPr>
        <dsp:cNvPr id="0" name=""/>
        <dsp:cNvSpPr/>
      </dsp:nvSpPr>
      <dsp:spPr>
        <a:xfrm>
          <a:off x="2179817" y="2412762"/>
          <a:ext cx="776777" cy="77677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86E28A-35AC-4694-8034-55E2D86ED6B0}">
      <dsp:nvSpPr>
        <dsp:cNvPr id="0" name=""/>
        <dsp:cNvSpPr/>
      </dsp:nvSpPr>
      <dsp:spPr>
        <a:xfrm>
          <a:off x="1446013" y="3453178"/>
          <a:ext cx="2244385" cy="690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Planning sprint 4</a:t>
          </a:r>
        </a:p>
      </dsp:txBody>
      <dsp:txXfrm>
        <a:off x="1446013" y="3453178"/>
        <a:ext cx="2244385" cy="6904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195D1-52B0-450E-AFCA-3DDEAB5EB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BB99C-3A9F-4BD9-BAC3-461668FF4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B207B-3F11-4B5F-823C-D3F75455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BB823-1545-4173-B33D-39F65105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FDE2F-9370-4A7C-8726-E3C1201B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6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F914-0A85-45A4-9957-0B267967D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45BEA-0868-41FD-90D1-BB691A27D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B623A-F3E3-409B-8E81-8137E6561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E8A71-246F-46C5-9EBF-E5F4CC4A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634FE-87AC-4BE6-B694-683DD583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62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E147F-4674-4CE5-BD02-67D5D1411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CB16F-0421-498B-BDF1-5A8E09257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60BFE-2EF4-4BB5-989C-D8D4811283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F4B4B-F1DB-4893-AAED-315614F59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37D6D-01DB-47FA-AD1E-5B6724ADD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059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sv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B7D3C-AA2B-4F49-84D5-0D0463B29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39" r="20827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6" name="Afbeelding 19">
            <a:extLst>
              <a:ext uri="{FF2B5EF4-FFF2-40B4-BE49-F238E27FC236}">
                <a16:creationId xmlns:a16="http://schemas.microsoft.com/office/drawing/2014/main" id="{1DA06C1C-3B78-4BC0-B75C-4F7ECAF63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23" b="24023"/>
          <a:stretch/>
        </p:blipFill>
        <p:spPr>
          <a:xfrm>
            <a:off x="6096000" y="0"/>
            <a:ext cx="6096000" cy="6857990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56FD1-2D53-4F03-AB58-03A7F6A20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4201466"/>
            <a:ext cx="2700944" cy="659993"/>
          </a:xfrm>
          <a:noFill/>
        </p:spPr>
        <p:txBody>
          <a:bodyPr>
            <a:normAutofit/>
          </a:bodyPr>
          <a:lstStyle/>
          <a:p>
            <a:r>
              <a:rPr lang="nl-NL" sz="1600">
                <a:solidFill>
                  <a:srgbClr val="080808"/>
                </a:solidFill>
              </a:rPr>
              <a:t>Onderdeel van </a:t>
            </a:r>
            <a:r>
              <a:rPr lang="nl-NL" sz="1600" err="1">
                <a:solidFill>
                  <a:srgbClr val="080808"/>
                </a:solidFill>
              </a:rPr>
              <a:t>RigS</a:t>
            </a:r>
            <a:endParaRPr lang="nl-NL" sz="16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F8A65-CCFA-4AE9-BF39-2F8FBB000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nl-NL" sz="2800">
                <a:solidFill>
                  <a:srgbClr val="080808"/>
                </a:solidFill>
              </a:rPr>
              <a:t>Customer App</a:t>
            </a:r>
            <a:br>
              <a:rPr lang="nl-NL" sz="2800">
                <a:solidFill>
                  <a:srgbClr val="080808"/>
                </a:solidFill>
              </a:rPr>
            </a:br>
            <a:r>
              <a:rPr lang="nl-NL" sz="1600">
                <a:solidFill>
                  <a:srgbClr val="080808"/>
                </a:solidFill>
              </a:rPr>
              <a:t>Sprint 3</a:t>
            </a:r>
            <a:endParaRPr lang="nl-NL" sz="2800">
              <a:solidFill>
                <a:srgbClr val="080808"/>
              </a:solidFill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FFC6CAC6-3E08-4BB2-B911-45E964D64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94"/>
          <a:stretch/>
        </p:blipFill>
        <p:spPr>
          <a:xfrm>
            <a:off x="7314803" y="3113297"/>
            <a:ext cx="263338" cy="524062"/>
          </a:xfrm>
          <a:prstGeom prst="rect">
            <a:avLst/>
          </a:prstGeom>
        </p:spPr>
      </p:pic>
      <p:pic>
        <p:nvPicPr>
          <p:cNvPr id="7" name="Graphic 6" descr="Smart Phone with solid fill">
            <a:extLst>
              <a:ext uri="{FF2B5EF4-FFF2-40B4-BE49-F238E27FC236}">
                <a16:creationId xmlns:a16="http://schemas.microsoft.com/office/drawing/2014/main" id="{49D5D5B1-054F-465E-A463-BE3CDC90DD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09588" y="3009738"/>
            <a:ext cx="673768" cy="67376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55584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FDC34A-F9D9-4571-A22B-E511D2820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21" y="321734"/>
            <a:ext cx="5136412" cy="1135737"/>
          </a:xfrm>
        </p:spPr>
        <p:txBody>
          <a:bodyPr>
            <a:normAutofit/>
          </a:bodyPr>
          <a:lstStyle/>
          <a:p>
            <a:r>
              <a:rPr lang="nl-NL" sz="3600"/>
              <a:t>Inhoud</a:t>
            </a: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F591CE27-0DED-4559-A1D4-47FC77EC5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57" r="26223" b="1"/>
          <a:stretch/>
        </p:blipFill>
        <p:spPr>
          <a:xfrm>
            <a:off x="-2" y="10"/>
            <a:ext cx="5779884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713128"/>
            <a:ext cx="1068867" cy="2126625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7618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7850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7D6E272-1BF3-47E2-AAFC-77954A2247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5829685"/>
              </p:ext>
            </p:extLst>
          </p:nvPr>
        </p:nvGraphicFramePr>
        <p:xfrm>
          <a:off x="6412120" y="1782981"/>
          <a:ext cx="5136412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44674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EE0A286-8E07-409A-B8BF-BB106D2D3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10" b="14220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040EB-FA9A-43F4-854B-6AB7FBBC7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nl-NL" sz="4000">
                <a:solidFill>
                  <a:srgbClr val="FFFFFF"/>
                </a:solidFill>
              </a:rPr>
              <a:t>Sprint planning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0EC69-D840-4E1B-918A-17E31E24B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1800"/>
              <a:t>Guest can place an order for selected products.</a:t>
            </a:r>
          </a:p>
          <a:p>
            <a:r>
              <a:rPr lang="en-US" sz="1800"/>
              <a:t>Guest can register table number.</a:t>
            </a:r>
          </a:p>
          <a:p>
            <a:r>
              <a:rPr lang="en-US" sz="1800"/>
              <a:t>Guest can view all his/her ordered products.</a:t>
            </a:r>
          </a:p>
          <a:p>
            <a:r>
              <a:rPr lang="en-US" sz="1800"/>
              <a:t>Guest can call an employee when he has a problem.</a:t>
            </a:r>
          </a:p>
          <a:p>
            <a:r>
              <a:rPr lang="en-US" sz="1800"/>
              <a:t>(extra)	Guest can search on products.</a:t>
            </a:r>
            <a:endParaRPr lang="en-US" sz="2000">
              <a:solidFill>
                <a:srgbClr val="FFFFFF"/>
              </a:solidFill>
            </a:endParaRPr>
          </a:p>
          <a:p>
            <a:endParaRPr lang="nl-NL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19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  <a:alpha val="2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 descr="Teacher">
            <a:extLst>
              <a:ext uri="{FF2B5EF4-FFF2-40B4-BE49-F238E27FC236}">
                <a16:creationId xmlns:a16="http://schemas.microsoft.com/office/drawing/2014/main" id="{2D8A099F-969D-4BB2-A47C-C2894D2D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91027" y="3743428"/>
            <a:ext cx="3613492" cy="36134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338C8F-CE6C-4E33-A2FC-38240ED16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048" y="4794909"/>
            <a:ext cx="2015257" cy="9561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i="1" kern="12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047ABDC-1BF1-405B-BBC9-74E4DE331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7" b="36517"/>
          <a:stretch/>
        </p:blipFill>
        <p:spPr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C166CA-75FB-4804-BC90-F8E60E3EF4A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68" t="8848" r="4368" b="31948"/>
          <a:stretch/>
        </p:blipFill>
        <p:spPr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41D1C3-ACA8-4E45-8F1F-4586FCCA51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17" b="57635"/>
          <a:stretch/>
        </p:blipFill>
        <p:spPr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F5054-E5F8-4348-8B4D-3164CB2B9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" t="34429" r="-3342" b="17098"/>
          <a:stretch/>
        </p:blipFill>
        <p:spPr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A52DCC-9E23-4522-A021-723CCC4FE48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" t="47814" r="-2897" b="6690"/>
          <a:stretch/>
        </p:blipFill>
        <p:spPr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30140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E7F878-3AA2-46BE-9860-8042CA96E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>
            <a:normAutofit/>
          </a:bodyPr>
          <a:lstStyle/>
          <a:p>
            <a:r>
              <a:rPr lang="nl-NL" sz="3600"/>
              <a:t>Planning sprint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F0D5F-EEB3-47FD-B122-D4F4FBC3C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14" y="1779205"/>
            <a:ext cx="5652911" cy="4393982"/>
          </a:xfrm>
          <a:ln>
            <a:solidFill>
              <a:schemeClr val="bg2"/>
            </a:solidFill>
          </a:ln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4 Guest can filter by the category of food they need.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6 Guest can filter allergies.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10 Guest can add a note to a product, before going to order.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15 Guest can call an employee when he has a problem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18 Guest can view their order status.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⁻"/>
            </a:pPr>
            <a:r>
              <a:rPr lang="en-US" sz="2000"/>
              <a:t>19 Guest can download their bill.</a:t>
            </a:r>
          </a:p>
        </p:txBody>
      </p:sp>
      <p:sp>
        <p:nvSpPr>
          <p:cNvPr id="9" name="Isosceles Triangle 1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Robot with solid fill">
            <a:extLst>
              <a:ext uri="{FF2B5EF4-FFF2-40B4-BE49-F238E27FC236}">
                <a16:creationId xmlns:a16="http://schemas.microsoft.com/office/drawing/2014/main" id="{242C3FF2-BB97-4272-B411-0D57F41EB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57812" y="783640"/>
            <a:ext cx="5290720" cy="5290720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7352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MS">
  <a:themeElements>
    <a:clrScheme name="Diepblauw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明朝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WMS</vt:lpstr>
      <vt:lpstr>Customer App Sprint 3</vt:lpstr>
      <vt:lpstr>Inhoud</vt:lpstr>
      <vt:lpstr>Sprint planning</vt:lpstr>
      <vt:lpstr>DEMO</vt:lpstr>
      <vt:lpstr>Planning sprint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revision>1</cp:revision>
  <dcterms:created xsi:type="dcterms:W3CDTF">2021-11-25T09:19:33Z</dcterms:created>
  <dcterms:modified xsi:type="dcterms:W3CDTF">2021-11-25T10:55:49Z</dcterms:modified>
</cp:coreProperties>
</file>

<file path=docProps/thumbnail.jpeg>
</file>